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modernComment_120_8D136786.xml" ContentType="application/vnd.ms-powerpoint.comments+xml"/>
  <Override PartName="/ppt/comments/modernComment_128_F12958CB.xml" ContentType="application/vnd.ms-powerpoint.comments+xml"/>
  <Override PartName="/ppt/comments/modernComment_12A_7BE685DB.xml" ContentType="application/vnd.ms-powerpoint.comments+xml"/>
  <Override PartName="/ppt/comments/modernComment_12C_15C945B9.xml" ContentType="application/vnd.ms-powerpoint.comments+xml"/>
  <Override PartName="/ppt/comments/modernComment_136_AACC32B6.xml" ContentType="application/vnd.ms-powerpoint.comments+xml"/>
  <Override PartName="/ppt/comments/modernComment_139_B5F57D5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267616-6A91-1C36-6AD2-1DAA66770CE2}" name="S-Ramakanth Rayanchi" initials="SRR" userId="S::S-Ramakanth.Rayanchi@consultdss.com::8e2cb8d5-6cbd-4d94-8a07-ed8d6a82970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-Ramakanth Rayanchi" userId="8e2cb8d5-6cbd-4d94-8a07-ed8d6a829703" providerId="ADAL" clId="{6ACB4008-77B8-4589-8C27-EC70A9F25403}"/>
    <pc:docChg chg="delSld">
      <pc:chgData name="S-Ramakanth Rayanchi" userId="8e2cb8d5-6cbd-4d94-8a07-ed8d6a829703" providerId="ADAL" clId="{6ACB4008-77B8-4589-8C27-EC70A9F25403}" dt="2023-06-26T09:35:24.347" v="0" actId="47"/>
      <pc:docMkLst>
        <pc:docMk/>
      </pc:docMkLst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441131910" sldId="257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266346118" sldId="258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931482745" sldId="259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4262221610" sldId="260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548547637" sldId="261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641159926" sldId="262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932168510" sldId="263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4180166419" sldId="264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947217903" sldId="265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22913177" sldId="266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64646917" sldId="267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728454397" sldId="268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509538920" sldId="269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1504995960" sldId="270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885391656" sldId="271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1432960079" sldId="272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1215768269" sldId="273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626200028" sldId="274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601680580" sldId="275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1724291206" sldId="276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3520697011" sldId="277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374779337" sldId="278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2331054370" sldId="279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4164836809" sldId="280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684138356" sldId="281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1500685661" sldId="282"/>
        </pc:sldMkLst>
      </pc:sldChg>
      <pc:sldChg chg="del">
        <pc:chgData name="S-Ramakanth Rayanchi" userId="8e2cb8d5-6cbd-4d94-8a07-ed8d6a829703" providerId="ADAL" clId="{6ACB4008-77B8-4589-8C27-EC70A9F25403}" dt="2023-06-26T09:35:24.347" v="0" actId="47"/>
        <pc:sldMkLst>
          <pc:docMk/>
          <pc:sldMk cId="859219242" sldId="283"/>
        </pc:sldMkLst>
      </pc:sldChg>
    </pc:docChg>
  </pc:docChgLst>
</pc:chgInfo>
</file>

<file path=ppt/comments/modernComment_120_8D13678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8045B8A-4B29-40BB-9446-AD06DFCD4F5C}" authorId="{3A267616-6A91-1C36-6AD2-1DAA66770CE2}" created="2023-06-21T04:31:20.244">
    <pc:sldMkLst xmlns:pc="http://schemas.microsoft.com/office/powerpoint/2013/main/command">
      <pc:docMk/>
      <pc:sldMk cId="2366859142" sldId="288"/>
    </pc:sldMkLst>
    <p188:txBody>
      <a:bodyPr/>
      <a:lstStyle/>
      <a:p>
        <a:r>
          <a:rPr lang="en-IN"/>
          <a:t>Scaling is done to bring all the features to the same scale.</a:t>
        </a:r>
      </a:p>
    </p188:txBody>
  </p188:cm>
</p188:cmLst>
</file>

<file path=ppt/comments/modernComment_128_F12958C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6AF358-1CE3-41BE-9677-98A4B16C1263}" authorId="{3A267616-6A91-1C36-6AD2-1DAA66770CE2}" created="2023-06-21T04:52:11.67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46018763" sldId="296"/>
      <ac:picMk id="5" creationId="{9B0581AA-A118-9CD0-F318-B75D2C36893B}"/>
    </ac:deMkLst>
    <p188:txBody>
      <a:bodyPr/>
      <a:lstStyle/>
      <a:p>
        <a:r>
          <a:rPr lang="en-IN"/>
          <a:t>After training the nn, want to W1, W2 and Bias values</a:t>
        </a:r>
      </a:p>
    </p188:txBody>
  </p188:cm>
</p188:cmLst>
</file>

<file path=ppt/comments/modernComment_12A_7BE685D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9FAC7E-D783-4840-B0B0-10FBB492BB84}" authorId="{3A267616-6A91-1C36-6AD2-1DAA66770CE2}" created="2023-06-21T04:56:28.29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78705115" sldId="298"/>
      <ac:picMk id="5" creationId="{CA797F3C-4E32-98A1-D102-A18E098D9A70}"/>
    </ac:deMkLst>
    <p188:txBody>
      <a:bodyPr/>
      <a:lstStyle/>
      <a:p>
        <a:r>
          <a:rPr lang="en-IN"/>
          <a:t>Once you have weights and bias how prediction function works is shown in the code.</a:t>
        </a:r>
      </a:p>
    </p188:txBody>
  </p188:cm>
</p188:cmLst>
</file>

<file path=ppt/comments/modernComment_12C_15C945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55E705B-99C2-442C-BDDD-30DF1DE00AC9}" authorId="{3A267616-6A91-1C36-6AD2-1DAA66770CE2}" created="2023-06-21T04:57:32.310">
    <pc:sldMkLst xmlns:pc="http://schemas.microsoft.com/office/powerpoint/2013/main/command">
      <pc:docMk/>
      <pc:sldMk cId="365512121" sldId="300"/>
    </pc:sldMkLst>
    <p188:txBody>
      <a:bodyPr/>
      <a:lstStyle/>
      <a:p>
        <a:r>
          <a:rPr lang="en-IN"/>
          <a:t>Creating Gradient Descent from scratch</a:t>
        </a:r>
      </a:p>
    </p188:txBody>
  </p188:cm>
  <p188:cm id="{93379EA8-AE39-4F9D-97B2-8D0102D08ECA}" authorId="{3A267616-6A91-1C36-6AD2-1DAA66770CE2}" created="2023-06-21T05:33:29.117">
    <pc:sldMkLst xmlns:pc="http://schemas.microsoft.com/office/powerpoint/2013/main/command">
      <pc:docMk/>
      <pc:sldMk cId="365512121" sldId="300"/>
    </pc:sldMkLst>
    <p188:txBody>
      <a:bodyPr/>
      <a:lstStyle/>
      <a:p>
        <a:r>
          <a:rPr lang="en-IN"/>
          <a:t>Initializing w1, w2=1 (random)
Bias = 0 (random)
learning rate = 0.5 (random) - Can be reduced to 0.01 if you feel learning is too fast
Number of samples = length of age or affordability</a:t>
        </a:r>
      </a:p>
    </p188:txBody>
  </p188:cm>
</p188:cmLst>
</file>

<file path=ppt/comments/modernComment_136_AACC32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D23F82-855F-4B8D-9A36-97AEBC8B6C4A}" authorId="{3A267616-6A91-1C36-6AD2-1DAA66770CE2}" created="2023-06-21T05:33:49.120">
    <pc:sldMkLst xmlns:pc="http://schemas.microsoft.com/office/powerpoint/2013/main/command">
      <pc:docMk/>
      <pc:sldMk cId="2865509046" sldId="310"/>
    </pc:sldMkLst>
    <p188:txBody>
      <a:bodyPr/>
      <a:lstStyle/>
      <a:p>
        <a:r>
          <a:rPr lang="en-IN"/>
          <a:t>Adding loss_threshold as new parameter</a:t>
        </a:r>
      </a:p>
    </p188:txBody>
  </p188:cm>
</p188:cmLst>
</file>

<file path=ppt/comments/modernComment_139_B5F57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A2610C-4574-4A08-8470-81807DD36B4D}" authorId="{3A267616-6A91-1C36-6AD2-1DAA66770CE2}" created="2023-06-21T05:35:59.01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797781" sldId="313"/>
      <ac:picMk id="5" creationId="{2979AEE7-820B-4F1D-6BF3-C1E56B28C11C}"/>
    </ac:deMkLst>
    <p188:txBody>
      <a:bodyPr/>
      <a:lstStyle/>
      <a:p>
        <a:r>
          <a:rPr lang="en-IN"/>
          <a:t>Trying to replicate what tensorflow did using plane python code by comparing the weights and bias values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49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44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685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379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0952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2574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988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23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3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31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38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79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07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170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57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887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43271-D2A1-424B-9952-367924900761}" type="datetimeFigureOut">
              <a:rPr lang="en-IN" smtClean="0"/>
              <a:t>26-06-2023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720DCE-EDEC-4788-8E46-379981821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49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28_F12958CB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2A_7BE685DB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2C_15C945B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36_AACC32B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microsoft.com/office/2018/10/relationships/comments" Target="../comments/modernComment_139_B5F57D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20_8D13678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54AA3-B185-35AE-D855-EFFD642A4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7582" r="-1" b="-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C8D02-BBBC-C4A9-8435-A8A37B960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Deep Learning Lesson 12- Gradient Descent-Neural Network</a:t>
            </a:r>
            <a:endParaRPr lang="en-IN" sz="4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953EB-F8F1-F43B-6996-3936032D5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endParaRPr lang="en-IN" sz="16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543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90E9A-F8E9-5DBF-8EB2-41A5BEA6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9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AC919-6F7E-697F-0AC7-BA43C596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3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0C27F-0482-E491-DAC7-4E64165D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62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767D3-FF9D-41E2-B5E8-268196CE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581AA-A118-9CD0-F318-B75D2C36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187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623DA7-CDEA-27E1-DCB3-78C286E9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1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97F3C-4E32-98A1-D102-A18E098D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51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92B00-4D43-F66B-E9C9-489478D99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45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14954-0847-AA4B-478F-41D6E231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21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EF7CE-D33A-A749-2D5D-024B07AF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1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DD1B-6B23-DE68-08B4-4D98BC0A4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E67-1990-74EB-8819-B8C0B4202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1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0C2BE-7047-DC39-7F70-E66A34AE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5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5FCA5-09DD-4488-10F0-24DB61507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D2A10-9BAB-343E-FDBD-9DB01A9A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62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AACA-B34E-EC70-E1A4-E13A52E8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6DB6-7607-AE04-E64B-70DB736E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E8C7E-94AB-785A-8692-2F56E4666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1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C25F3-60C9-012D-44EB-FD2B44C6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8A443-CAB1-3827-078E-B1C76CD68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4CA76-3E7E-5E4B-84DB-567F02DE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0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4D2D-61A5-39AA-8999-CB113642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911E-85E3-07FC-0CBA-1C7F82E95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99268B-9386-6E0A-8886-6142C5E15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54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EEBA-5AC8-5000-F470-85A15201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AAE7D-FC6C-0E25-6E13-41D9866A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3F942-E783-EF74-9958-616545DC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7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F569-0EE8-F6AC-C4A2-8DE1AEA7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96EF6-A5F5-CE50-FEA6-AA462D1C8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090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F569-0EE8-F6AC-C4A2-8DE1AEA7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0E498-EA70-24DE-47BF-276016ACB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2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B2DB3-7405-6C75-E800-F4482DDC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5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F569-0EE8-F6AC-C4A2-8DE1AEA7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B5D14-DD72-53F8-E342-26B7C326D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92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F569-0EE8-F6AC-C4A2-8DE1AEA7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9AEE7-820B-4F1D-6BF3-C1E56B28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AF569-0EE8-F6AC-C4A2-8DE1AEA7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CA1E4-D855-BC7E-FA7B-8052DCC2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45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0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53E97F-646E-9354-FB95-134E6BC26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01AD0-0250-8D1D-4278-E4E3ED52C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4336" y="4514446"/>
            <a:ext cx="4299666" cy="87104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/>
          </a:p>
        </p:txBody>
      </p:sp>
      <p:sp>
        <p:nvSpPr>
          <p:cNvPr id="26" name="Isosceles Triangle 2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Graphic 7" descr="Computer">
            <a:extLst>
              <a:ext uri="{FF2B5EF4-FFF2-40B4-BE49-F238E27FC236}">
                <a16:creationId xmlns:a16="http://schemas.microsoft.com/office/drawing/2014/main" id="{97DC7E93-355C-7B3A-AE69-2CC8F13ED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60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DE041-A6AC-CCFD-A215-06038875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7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BBE66-D485-42DF-769E-C87A0BE82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5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C4FA2-AC86-32A2-9D99-CCAFE43AB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591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79F39-51CB-038F-EB13-227328ED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E612F-A164-A93C-085B-EFB56CD5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7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A76B-FCCA-90AB-F08D-71E9668D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B7C2-F0C1-5FB9-BE6C-C3A8ABAAD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2160589"/>
            <a:ext cx="8596668" cy="3880773"/>
          </a:xfrm>
        </p:spPr>
        <p:txBody>
          <a:bodyPr>
            <a:norm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1EF71-298A-BB3B-B06D-2D960DAB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229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</Words>
  <Application>Microsoft Office PowerPoint</Application>
  <PresentationFormat>Widescreen</PresentationFormat>
  <Paragraphs>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Trebuchet MS</vt:lpstr>
      <vt:lpstr>Wingdings 3</vt:lpstr>
      <vt:lpstr>Facet</vt:lpstr>
      <vt:lpstr>Deep Learning Lesson 12- Gradient Descent-Neural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S-Ramakanth Rayanchi</dc:creator>
  <cp:lastModifiedBy>S-Ramakanth Rayanchi</cp:lastModifiedBy>
  <cp:revision>2</cp:revision>
  <dcterms:created xsi:type="dcterms:W3CDTF">2023-06-19T11:47:00Z</dcterms:created>
  <dcterms:modified xsi:type="dcterms:W3CDTF">2023-06-26T09:35:28Z</dcterms:modified>
</cp:coreProperties>
</file>